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  <p:sldId id="256" r:id="rId3"/>
    <p:sldId id="265" r:id="rId4"/>
    <p:sldId id="259" r:id="rId5"/>
    <p:sldId id="257" r:id="rId6"/>
    <p:sldId id="258" r:id="rId7"/>
    <p:sldId id="260" r:id="rId8"/>
    <p:sldId id="262" r:id="rId9"/>
    <p:sldId id="263" r:id="rId10"/>
    <p:sldId id="264" r:id="rId11"/>
    <p:sldId id="266" r:id="rId12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DD6214-BFEF-A349-9D11-EEDEB942CD22}" v="30" dt="2025-05-11T10:07:07.7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54"/>
    <p:restoredTop sz="94719"/>
  </p:normalViewPr>
  <p:slideViewPr>
    <p:cSldViewPr snapToGrid="0" showGuides="1">
      <p:cViewPr varScale="1">
        <p:scale>
          <a:sx n="141" d="100"/>
          <a:sy n="141" d="100"/>
        </p:scale>
        <p:origin x="192" y="24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Javier Bonet García" userId="c67cd2f5-7354-47bd-a51e-00312a09adde" providerId="ADAL" clId="{16DD6214-BFEF-A349-9D11-EEDEB942CD22}"/>
    <pc:docChg chg="undo custSel addSld modSld">
      <pc:chgData name="Francisco Javier Bonet García" userId="c67cd2f5-7354-47bd-a51e-00312a09adde" providerId="ADAL" clId="{16DD6214-BFEF-A349-9D11-EEDEB942CD22}" dt="2025-05-11T10:07:07.744" v="21" actId="1076"/>
      <pc:docMkLst>
        <pc:docMk/>
      </pc:docMkLst>
      <pc:sldChg chg="addSp delSp modSp new mod">
        <pc:chgData name="Francisco Javier Bonet García" userId="c67cd2f5-7354-47bd-a51e-00312a09adde" providerId="ADAL" clId="{16DD6214-BFEF-A349-9D11-EEDEB942CD22}" dt="2025-05-11T10:07:07.744" v="21" actId="1076"/>
        <pc:sldMkLst>
          <pc:docMk/>
          <pc:sldMk cId="4119050646" sldId="266"/>
        </pc:sldMkLst>
        <pc:spChg chg="add del">
          <ac:chgData name="Francisco Javier Bonet García" userId="c67cd2f5-7354-47bd-a51e-00312a09adde" providerId="ADAL" clId="{16DD6214-BFEF-A349-9D11-EEDEB942CD22}" dt="2025-05-11T10:06:10.853" v="2" actId="22"/>
          <ac:spMkLst>
            <pc:docMk/>
            <pc:sldMk cId="4119050646" sldId="266"/>
            <ac:spMk id="3" creationId="{36E9FF66-83A7-5E3F-4234-D66A92CED430}"/>
          </ac:spMkLst>
        </pc:spChg>
        <pc:picChg chg="add mod modCrop">
          <ac:chgData name="Francisco Javier Bonet García" userId="c67cd2f5-7354-47bd-a51e-00312a09adde" providerId="ADAL" clId="{16DD6214-BFEF-A349-9D11-EEDEB942CD22}" dt="2025-05-11T10:07:07.744" v="21" actId="1076"/>
          <ac:picMkLst>
            <pc:docMk/>
            <pc:sldMk cId="4119050646" sldId="266"/>
            <ac:picMk id="4" creationId="{6A6BCB53-2CA4-D846-42BF-32D5C3186B17}"/>
          </ac:picMkLst>
        </pc:picChg>
        <pc:picChg chg="add mod">
          <ac:chgData name="Francisco Javier Bonet García" userId="c67cd2f5-7354-47bd-a51e-00312a09adde" providerId="ADAL" clId="{16DD6214-BFEF-A349-9D11-EEDEB942CD22}" dt="2025-05-11T10:07:07.744" v="21" actId="1076"/>
          <ac:picMkLst>
            <pc:docMk/>
            <pc:sldMk cId="4119050646" sldId="266"/>
            <ac:picMk id="1026" creationId="{30E6F9D2-8E0F-F2BF-70BD-726A916B1583}"/>
          </ac:picMkLst>
        </pc:picChg>
      </pc:sldChg>
    </pc:docChg>
  </pc:docChgLst>
  <pc:docChgLst>
    <pc:chgData name="Francisco Javier Bonet García" userId="c67cd2f5-7354-47bd-a51e-00312a09adde" providerId="ADAL" clId="{DA44C2CE-E4D3-C841-8892-6C8D29E4014A}"/>
    <pc:docChg chg="undo custSel addSld modSld sldOrd">
      <pc:chgData name="Francisco Javier Bonet García" userId="c67cd2f5-7354-47bd-a51e-00312a09adde" providerId="ADAL" clId="{DA44C2CE-E4D3-C841-8892-6C8D29E4014A}" dt="2025-05-07T09:03:23.366" v="1132" actId="478"/>
      <pc:docMkLst>
        <pc:docMk/>
      </pc:docMkLst>
      <pc:sldChg chg="addSp delSp modSp mod modAnim">
        <pc:chgData name="Francisco Javier Bonet García" userId="c67cd2f5-7354-47bd-a51e-00312a09adde" providerId="ADAL" clId="{DA44C2CE-E4D3-C841-8892-6C8D29E4014A}" dt="2025-05-07T09:03:23.366" v="1132" actId="478"/>
        <pc:sldMkLst>
          <pc:docMk/>
          <pc:sldMk cId="956278167" sldId="256"/>
        </pc:sldMkLst>
        <pc:spChg chg="add mod">
          <ac:chgData name="Francisco Javier Bonet García" userId="c67cd2f5-7354-47bd-a51e-00312a09adde" providerId="ADAL" clId="{DA44C2CE-E4D3-C841-8892-6C8D29E4014A}" dt="2025-05-07T08:24:32.524" v="143" actId="1076"/>
          <ac:spMkLst>
            <pc:docMk/>
            <pc:sldMk cId="956278167" sldId="256"/>
            <ac:spMk id="3" creationId="{F4D69C5C-2D8C-CC7C-98EA-28BD043CC487}"/>
          </ac:spMkLst>
        </pc:spChg>
        <pc:spChg chg="mod">
          <ac:chgData name="Francisco Javier Bonet García" userId="c67cd2f5-7354-47bd-a51e-00312a09adde" providerId="ADAL" clId="{DA44C2CE-E4D3-C841-8892-6C8D29E4014A}" dt="2025-05-07T08:57:54.141" v="1047" actId="20577"/>
          <ac:spMkLst>
            <pc:docMk/>
            <pc:sldMk cId="956278167" sldId="256"/>
            <ac:spMk id="4" creationId="{9437C42E-4469-6091-B9CA-D4578A91317C}"/>
          </ac:spMkLst>
        </pc:spChg>
        <pc:spChg chg="mod">
          <ac:chgData name="Francisco Javier Bonet García" userId="c67cd2f5-7354-47bd-a51e-00312a09adde" providerId="ADAL" clId="{DA44C2CE-E4D3-C841-8892-6C8D29E4014A}" dt="2025-05-07T08:22:44.237" v="69" actId="552"/>
          <ac:spMkLst>
            <pc:docMk/>
            <pc:sldMk cId="956278167" sldId="256"/>
            <ac:spMk id="9" creationId="{77D3F49A-B1DA-784A-F507-BB73675C213F}"/>
          </ac:spMkLst>
        </pc:spChg>
        <pc:spChg chg="mod">
          <ac:chgData name="Francisco Javier Bonet García" userId="c67cd2f5-7354-47bd-a51e-00312a09adde" providerId="ADAL" clId="{DA44C2CE-E4D3-C841-8892-6C8D29E4014A}" dt="2025-05-07T08:22:53.352" v="81" actId="1035"/>
          <ac:spMkLst>
            <pc:docMk/>
            <pc:sldMk cId="956278167" sldId="256"/>
            <ac:spMk id="10" creationId="{2FD1D102-69A8-C774-086C-23BB70B8F788}"/>
          </ac:spMkLst>
        </pc:spChg>
        <pc:grpChg chg="add">
          <ac:chgData name="Francisco Javier Bonet García" userId="c67cd2f5-7354-47bd-a51e-00312a09adde" providerId="ADAL" clId="{DA44C2CE-E4D3-C841-8892-6C8D29E4014A}" dt="2025-05-07T08:57:31.350" v="1040" actId="164"/>
          <ac:grpSpMkLst>
            <pc:docMk/>
            <pc:sldMk cId="956278167" sldId="256"/>
            <ac:grpSpMk id="5" creationId="{E97B48BA-C6A2-7CAC-D8D8-472C78F96F55}"/>
          </ac:grpSpMkLst>
        </pc:grpChg>
      </pc:sldChg>
      <pc:sldChg chg="modSp mod modAnim">
        <pc:chgData name="Francisco Javier Bonet García" userId="c67cd2f5-7354-47bd-a51e-00312a09adde" providerId="ADAL" clId="{DA44C2CE-E4D3-C841-8892-6C8D29E4014A}" dt="2025-05-07T08:59:17.949" v="1062"/>
        <pc:sldMkLst>
          <pc:docMk/>
          <pc:sldMk cId="2596920075" sldId="257"/>
        </pc:sldMkLst>
        <pc:spChg chg="mod">
          <ac:chgData name="Francisco Javier Bonet García" userId="c67cd2f5-7354-47bd-a51e-00312a09adde" providerId="ADAL" clId="{DA44C2CE-E4D3-C841-8892-6C8D29E4014A}" dt="2025-05-07T08:59:06.924" v="1060" actId="1076"/>
          <ac:spMkLst>
            <pc:docMk/>
            <pc:sldMk cId="2596920075" sldId="257"/>
            <ac:spMk id="4" creationId="{19E2EC3E-4E8B-B85D-5AF8-3D43A9D55FF6}"/>
          </ac:spMkLst>
        </pc:spChg>
        <pc:spChg chg="mod">
          <ac:chgData name="Francisco Javier Bonet García" userId="c67cd2f5-7354-47bd-a51e-00312a09adde" providerId="ADAL" clId="{DA44C2CE-E4D3-C841-8892-6C8D29E4014A}" dt="2025-05-07T08:29:58.953" v="321" actId="790"/>
          <ac:spMkLst>
            <pc:docMk/>
            <pc:sldMk cId="2596920075" sldId="257"/>
            <ac:spMk id="6" creationId="{5D64C178-AF9C-2683-DF4D-27203B983F08}"/>
          </ac:spMkLst>
        </pc:spChg>
        <pc:spChg chg="mod">
          <ac:chgData name="Francisco Javier Bonet García" userId="c67cd2f5-7354-47bd-a51e-00312a09adde" providerId="ADAL" clId="{DA44C2CE-E4D3-C841-8892-6C8D29E4014A}" dt="2025-05-07T08:29:58.953" v="321" actId="790"/>
          <ac:spMkLst>
            <pc:docMk/>
            <pc:sldMk cId="2596920075" sldId="257"/>
            <ac:spMk id="8" creationId="{B66D4AC2-5FD1-FE0D-CFF3-E2D99B642488}"/>
          </ac:spMkLst>
        </pc:spChg>
        <pc:spChg chg="mod">
          <ac:chgData name="Francisco Javier Bonet García" userId="c67cd2f5-7354-47bd-a51e-00312a09adde" providerId="ADAL" clId="{DA44C2CE-E4D3-C841-8892-6C8D29E4014A}" dt="2025-05-07T08:29:58.953" v="321" actId="790"/>
          <ac:spMkLst>
            <pc:docMk/>
            <pc:sldMk cId="2596920075" sldId="257"/>
            <ac:spMk id="9" creationId="{FD00F870-76B2-2237-5ED8-E720042976C5}"/>
          </ac:spMkLst>
        </pc:spChg>
        <pc:spChg chg="mod">
          <ac:chgData name="Francisco Javier Bonet García" userId="c67cd2f5-7354-47bd-a51e-00312a09adde" providerId="ADAL" clId="{DA44C2CE-E4D3-C841-8892-6C8D29E4014A}" dt="2025-05-07T08:29:58.953" v="321" actId="790"/>
          <ac:spMkLst>
            <pc:docMk/>
            <pc:sldMk cId="2596920075" sldId="257"/>
            <ac:spMk id="11" creationId="{ACDA8DA3-8E0A-CCAD-0EB6-6083CE73F778}"/>
          </ac:spMkLst>
        </pc:spChg>
      </pc:sldChg>
      <pc:sldChg chg="addSp modSp mod modAnim">
        <pc:chgData name="Francisco Javier Bonet García" userId="c67cd2f5-7354-47bd-a51e-00312a09adde" providerId="ADAL" clId="{DA44C2CE-E4D3-C841-8892-6C8D29E4014A}" dt="2025-05-07T09:00:15.695" v="1119"/>
        <pc:sldMkLst>
          <pc:docMk/>
          <pc:sldMk cId="1009567068" sldId="258"/>
        </pc:sldMkLst>
        <pc:spChg chg="mod">
          <ac:chgData name="Francisco Javier Bonet García" userId="c67cd2f5-7354-47bd-a51e-00312a09adde" providerId="ADAL" clId="{DA44C2CE-E4D3-C841-8892-6C8D29E4014A}" dt="2025-05-07T08:59:41.641" v="1114" actId="1076"/>
          <ac:spMkLst>
            <pc:docMk/>
            <pc:sldMk cId="1009567068" sldId="258"/>
            <ac:spMk id="2" creationId="{1F181558-8852-F391-C9C8-AAAC50DC0B39}"/>
          </ac:spMkLst>
        </pc:spChg>
        <pc:spChg chg="mod">
          <ac:chgData name="Francisco Javier Bonet García" userId="c67cd2f5-7354-47bd-a51e-00312a09adde" providerId="ADAL" clId="{DA44C2CE-E4D3-C841-8892-6C8D29E4014A}" dt="2025-05-07T08:34:04.304" v="395" actId="552"/>
          <ac:spMkLst>
            <pc:docMk/>
            <pc:sldMk cId="1009567068" sldId="258"/>
            <ac:spMk id="3" creationId="{781DFC41-5B85-40E3-5907-BF89661EEE17}"/>
          </ac:spMkLst>
        </pc:spChg>
        <pc:spChg chg="mod">
          <ac:chgData name="Francisco Javier Bonet García" userId="c67cd2f5-7354-47bd-a51e-00312a09adde" providerId="ADAL" clId="{DA44C2CE-E4D3-C841-8892-6C8D29E4014A}" dt="2025-05-07T08:33:53.147" v="394" actId="1037"/>
          <ac:spMkLst>
            <pc:docMk/>
            <pc:sldMk cId="1009567068" sldId="258"/>
            <ac:spMk id="4" creationId="{2E12A766-542A-41F0-6FA0-9B3CFB80C5BD}"/>
          </ac:spMkLst>
        </pc:spChg>
        <pc:spChg chg="mod">
          <ac:chgData name="Francisco Javier Bonet García" userId="c67cd2f5-7354-47bd-a51e-00312a09adde" providerId="ADAL" clId="{DA44C2CE-E4D3-C841-8892-6C8D29E4014A}" dt="2025-05-07T08:34:04.304" v="395" actId="552"/>
          <ac:spMkLst>
            <pc:docMk/>
            <pc:sldMk cId="1009567068" sldId="258"/>
            <ac:spMk id="5" creationId="{D2BE2B5B-D72E-9D5E-ECCA-4AB6F325B17D}"/>
          </ac:spMkLst>
        </pc:spChg>
        <pc:spChg chg="mod">
          <ac:chgData name="Francisco Javier Bonet García" userId="c67cd2f5-7354-47bd-a51e-00312a09adde" providerId="ADAL" clId="{DA44C2CE-E4D3-C841-8892-6C8D29E4014A}" dt="2025-05-07T08:34:08.137" v="396" actId="1035"/>
          <ac:spMkLst>
            <pc:docMk/>
            <pc:sldMk cId="1009567068" sldId="258"/>
            <ac:spMk id="6" creationId="{347190C0-4147-890F-5FF8-1597E64AA274}"/>
          </ac:spMkLst>
        </pc:spChg>
        <pc:spChg chg="mod">
          <ac:chgData name="Francisco Javier Bonet García" userId="c67cd2f5-7354-47bd-a51e-00312a09adde" providerId="ADAL" clId="{DA44C2CE-E4D3-C841-8892-6C8D29E4014A}" dt="2025-05-07T08:34:04.304" v="395" actId="552"/>
          <ac:spMkLst>
            <pc:docMk/>
            <pc:sldMk cId="1009567068" sldId="258"/>
            <ac:spMk id="7" creationId="{06BCAAAD-2BB3-03C4-537B-C25AF6AA70AE}"/>
          </ac:spMkLst>
        </pc:spChg>
        <pc:spChg chg="mod">
          <ac:chgData name="Francisco Javier Bonet García" userId="c67cd2f5-7354-47bd-a51e-00312a09adde" providerId="ADAL" clId="{DA44C2CE-E4D3-C841-8892-6C8D29E4014A}" dt="2025-05-07T08:34:10.452" v="398" actId="1035"/>
          <ac:spMkLst>
            <pc:docMk/>
            <pc:sldMk cId="1009567068" sldId="258"/>
            <ac:spMk id="8" creationId="{B7098258-161B-B323-AEA2-61791ABC02C0}"/>
          </ac:spMkLst>
        </pc:spChg>
        <pc:grpChg chg="add">
          <ac:chgData name="Francisco Javier Bonet García" userId="c67cd2f5-7354-47bd-a51e-00312a09adde" providerId="ADAL" clId="{DA44C2CE-E4D3-C841-8892-6C8D29E4014A}" dt="2025-05-07T08:59:53.186" v="1115" actId="164"/>
          <ac:grpSpMkLst>
            <pc:docMk/>
            <pc:sldMk cId="1009567068" sldId="258"/>
            <ac:grpSpMk id="15" creationId="{73273A39-DA1B-6660-FA4D-8BE9DCB54406}"/>
          </ac:grpSpMkLst>
        </pc:grpChg>
        <pc:grpChg chg="add">
          <ac:chgData name="Francisco Javier Bonet García" userId="c67cd2f5-7354-47bd-a51e-00312a09adde" providerId="ADAL" clId="{DA44C2CE-E4D3-C841-8892-6C8D29E4014A}" dt="2025-05-07T08:59:58.012" v="1116" actId="164"/>
          <ac:grpSpMkLst>
            <pc:docMk/>
            <pc:sldMk cId="1009567068" sldId="258"/>
            <ac:grpSpMk id="16" creationId="{CD8E7A91-80F8-BFE9-B4CC-3B81C25E354D}"/>
          </ac:grpSpMkLst>
        </pc:grpChg>
        <pc:grpChg chg="add">
          <ac:chgData name="Francisco Javier Bonet García" userId="c67cd2f5-7354-47bd-a51e-00312a09adde" providerId="ADAL" clId="{DA44C2CE-E4D3-C841-8892-6C8D29E4014A}" dt="2025-05-07T09:00:02.968" v="1117" actId="164"/>
          <ac:grpSpMkLst>
            <pc:docMk/>
            <pc:sldMk cId="1009567068" sldId="258"/>
            <ac:grpSpMk id="17" creationId="{FB3FBE52-5A11-55FB-540C-A98E0E38AC0B}"/>
          </ac:grpSpMkLst>
        </pc:grpChg>
        <pc:cxnChg chg="add mod">
          <ac:chgData name="Francisco Javier Bonet García" userId="c67cd2f5-7354-47bd-a51e-00312a09adde" providerId="ADAL" clId="{DA44C2CE-E4D3-C841-8892-6C8D29E4014A}" dt="2025-05-07T08:34:04.304" v="395" actId="552"/>
          <ac:cxnSpMkLst>
            <pc:docMk/>
            <pc:sldMk cId="1009567068" sldId="258"/>
            <ac:cxnSpMk id="10" creationId="{55E30438-07EF-819B-FB15-4D91A87DF08E}"/>
          </ac:cxnSpMkLst>
        </pc:cxnChg>
        <pc:cxnChg chg="add mod">
          <ac:chgData name="Francisco Javier Bonet García" userId="c67cd2f5-7354-47bd-a51e-00312a09adde" providerId="ADAL" clId="{DA44C2CE-E4D3-C841-8892-6C8D29E4014A}" dt="2025-05-07T08:34:08.137" v="396" actId="1035"/>
          <ac:cxnSpMkLst>
            <pc:docMk/>
            <pc:sldMk cId="1009567068" sldId="258"/>
            <ac:cxnSpMk id="12" creationId="{82D043C9-B18C-C9C2-1B47-3749B6B3A805}"/>
          </ac:cxnSpMkLst>
        </pc:cxnChg>
        <pc:cxnChg chg="add mod">
          <ac:chgData name="Francisco Javier Bonet García" userId="c67cd2f5-7354-47bd-a51e-00312a09adde" providerId="ADAL" clId="{DA44C2CE-E4D3-C841-8892-6C8D29E4014A}" dt="2025-05-07T08:34:10.452" v="398" actId="1035"/>
          <ac:cxnSpMkLst>
            <pc:docMk/>
            <pc:sldMk cId="1009567068" sldId="258"/>
            <ac:cxnSpMk id="14" creationId="{F67A0323-E704-E2CC-92CC-89C289839E21}"/>
          </ac:cxnSpMkLst>
        </pc:cxnChg>
      </pc:sldChg>
      <pc:sldChg chg="addSp modSp mod ord modAnim">
        <pc:chgData name="Francisco Javier Bonet García" userId="c67cd2f5-7354-47bd-a51e-00312a09adde" providerId="ADAL" clId="{DA44C2CE-E4D3-C841-8892-6C8D29E4014A}" dt="2025-05-07T08:58:59.373" v="1059"/>
        <pc:sldMkLst>
          <pc:docMk/>
          <pc:sldMk cId="1398742292" sldId="259"/>
        </pc:sldMkLst>
        <pc:spChg chg="mod">
          <ac:chgData name="Francisco Javier Bonet García" userId="c67cd2f5-7354-47bd-a51e-00312a09adde" providerId="ADAL" clId="{DA44C2CE-E4D3-C841-8892-6C8D29E4014A}" dt="2025-05-07T08:24:18.367" v="122" actId="1076"/>
          <ac:spMkLst>
            <pc:docMk/>
            <pc:sldMk cId="1398742292" sldId="259"/>
            <ac:spMk id="2" creationId="{53905297-C66D-6DC0-38CB-359AABD55BDB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3" creationId="{ED471639-DFD7-807A-33DF-48252F008306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4" creationId="{819B1D58-952C-C956-1608-AF0679A81A6A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5" creationId="{193BE719-F54C-0084-5DA0-392119BE9503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6" creationId="{FDF88E3F-870E-202D-6DAF-83291EEE52B3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7" creationId="{14060FEA-E1A4-6A13-69A2-E45AB9170D7A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8" creationId="{D4CA16A2-9A8D-B430-02CB-6D7AD8D95C13}"/>
          </ac:spMkLst>
        </pc:spChg>
        <pc:grpChg chg="add">
          <ac:chgData name="Francisco Javier Bonet García" userId="c67cd2f5-7354-47bd-a51e-00312a09adde" providerId="ADAL" clId="{DA44C2CE-E4D3-C841-8892-6C8D29E4014A}" dt="2025-05-07T08:58:52.772" v="1057" actId="164"/>
          <ac:grpSpMkLst>
            <pc:docMk/>
            <pc:sldMk cId="1398742292" sldId="259"/>
            <ac:grpSpMk id="9" creationId="{8ACBDE99-5454-B364-B07A-469D930A0DE0}"/>
          </ac:grpSpMkLst>
        </pc:grpChg>
      </pc:sldChg>
      <pc:sldChg chg="addSp delSp modSp mod modAnim">
        <pc:chgData name="Francisco Javier Bonet García" userId="c67cd2f5-7354-47bd-a51e-00312a09adde" providerId="ADAL" clId="{DA44C2CE-E4D3-C841-8892-6C8D29E4014A}" dt="2025-05-07T09:01:52.234" v="1129"/>
        <pc:sldMkLst>
          <pc:docMk/>
          <pc:sldMk cId="3948614900" sldId="260"/>
        </pc:sldMkLst>
        <pc:spChg chg="mod">
          <ac:chgData name="Francisco Javier Bonet García" userId="c67cd2f5-7354-47bd-a51e-00312a09adde" providerId="ADAL" clId="{DA44C2CE-E4D3-C841-8892-6C8D29E4014A}" dt="2025-05-07T08:34:38.053" v="403" actId="1076"/>
          <ac:spMkLst>
            <pc:docMk/>
            <pc:sldMk cId="3948614900" sldId="260"/>
            <ac:spMk id="2" creationId="{F3E5C4D2-4327-AFB9-7149-E1A126D43F5B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3" creationId="{A34F2DEE-83AB-3BA0-14ED-71BD8F46BFC4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4" creationId="{0F7F5F52-0975-3373-2EDA-DDCE082C1FBB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5" creationId="{0EF5FCA3-ECCD-1492-8402-287CC28278D9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6" creationId="{2BA3142E-3B2F-934B-0503-0C24C5F70AF2}"/>
          </ac:spMkLst>
        </pc:spChg>
        <pc:spChg chg="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7" creationId="{73544DD8-44E4-6770-91C1-810F46AE797E}"/>
          </ac:spMkLst>
        </pc:spChg>
        <pc:spChg chg="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8" creationId="{6DACD32E-58DD-E477-58B0-96B9D18C533E}"/>
          </ac:spMkLst>
        </pc:spChg>
        <pc:spChg chg="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9" creationId="{C69AA2DF-85E0-E33A-89E8-AE0CCFC33CC8}"/>
          </ac:spMkLst>
        </pc:spChg>
        <pc:spChg chg="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10" creationId="{AD8B4BA7-EA74-026D-8620-04552A70F6FC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11" creationId="{D5337F03-7F4A-6C05-2735-F664F5D4C1E0}"/>
          </ac:spMkLst>
        </pc:spChg>
        <pc:spChg chg="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12" creationId="{4E768274-8415-B42B-8C54-15811031750F}"/>
          </ac:spMkLst>
        </pc:spChg>
        <pc:spChg chg="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13" creationId="{D15C525E-1AC8-BBA4-E687-FCDA0259EEF3}"/>
          </ac:spMkLst>
        </pc:spChg>
        <pc:spChg chg="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14" creationId="{AE101B18-DFBB-4558-7E0E-EA0A2325B80F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15" creationId="{FF2DE877-2AF7-F585-44D6-E7777967A77B}"/>
          </ac:spMkLst>
        </pc:spChg>
        <pc:spChg chg="mod">
          <ac:chgData name="Francisco Javier Bonet García" userId="c67cd2f5-7354-47bd-a51e-00312a09adde" providerId="ADAL" clId="{DA44C2CE-E4D3-C841-8892-6C8D29E4014A}" dt="2025-05-07T08:50:10.375" v="661" actId="1036"/>
          <ac:spMkLst>
            <pc:docMk/>
            <pc:sldMk cId="3948614900" sldId="260"/>
            <ac:spMk id="16" creationId="{FCCC38A4-FAFB-9216-92ED-0223AB363437}"/>
          </ac:spMkLst>
        </pc:spChg>
        <pc:spChg chg="mod">
          <ac:chgData name="Francisco Javier Bonet García" userId="c67cd2f5-7354-47bd-a51e-00312a09adde" providerId="ADAL" clId="{DA44C2CE-E4D3-C841-8892-6C8D29E4014A}" dt="2025-05-07T08:50:10.375" v="661" actId="1036"/>
          <ac:spMkLst>
            <pc:docMk/>
            <pc:sldMk cId="3948614900" sldId="260"/>
            <ac:spMk id="17" creationId="{063BFA58-B057-3DAC-3CA0-A78C6FAA3949}"/>
          </ac:spMkLst>
        </pc:spChg>
        <pc:spChg chg="mod">
          <ac:chgData name="Francisco Javier Bonet García" userId="c67cd2f5-7354-47bd-a51e-00312a09adde" providerId="ADAL" clId="{DA44C2CE-E4D3-C841-8892-6C8D29E4014A}" dt="2025-05-07T08:50:10.375" v="661" actId="1036"/>
          <ac:spMkLst>
            <pc:docMk/>
            <pc:sldMk cId="3948614900" sldId="260"/>
            <ac:spMk id="18" creationId="{810AC689-A46A-BF5A-A85A-5598654CAECB}"/>
          </ac:spMkLst>
        </pc:spChg>
        <pc:spChg chg="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19" creationId="{142AF85F-F5CD-6619-C5DE-F5367104EDC4}"/>
          </ac:spMkLst>
        </pc:spChg>
        <pc:spChg chg="add 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20" creationId="{003D09C9-6818-1E70-CF22-C781F9F49894}"/>
          </ac:spMkLst>
        </pc:spChg>
        <pc:spChg chg="add 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21" creationId="{930A0E6A-A85E-B4F5-3A5D-CA27CAEAF367}"/>
          </ac:spMkLst>
        </pc:spChg>
        <pc:spChg chg="add 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22" creationId="{85625644-77CE-8153-E840-26C5844A51AB}"/>
          </ac:spMkLst>
        </pc:spChg>
        <pc:spChg chg="add 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23" creationId="{BF24944C-C61F-778F-4008-433D61B79F71}"/>
          </ac:spMkLst>
        </pc:spChg>
        <pc:spChg chg="add mod">
          <ac:chgData name="Francisco Javier Bonet García" userId="c67cd2f5-7354-47bd-a51e-00312a09adde" providerId="ADAL" clId="{DA44C2CE-E4D3-C841-8892-6C8D29E4014A}" dt="2025-05-07T08:49:46.869" v="649" actId="167"/>
          <ac:spMkLst>
            <pc:docMk/>
            <pc:sldMk cId="3948614900" sldId="260"/>
            <ac:spMk id="35" creationId="{B9FFE699-7257-7EF2-DAA4-7F2285BA3751}"/>
          </ac:spMkLst>
        </pc:spChg>
        <pc:spChg chg="add 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36" creationId="{263302F7-1BFA-37B7-0616-DA29957CDE7B}"/>
          </ac:spMkLst>
        </pc:spChg>
        <pc:spChg chg="add mod">
          <ac:chgData name="Francisco Javier Bonet García" userId="c67cd2f5-7354-47bd-a51e-00312a09adde" providerId="ADAL" clId="{DA44C2CE-E4D3-C841-8892-6C8D29E4014A}" dt="2025-05-07T08:50:39.009" v="668" actId="14100"/>
          <ac:spMkLst>
            <pc:docMk/>
            <pc:sldMk cId="3948614900" sldId="260"/>
            <ac:spMk id="37" creationId="{DBF5A404-A468-B866-9311-AE3D2FBBA0AF}"/>
          </ac:spMkLst>
        </pc:spChg>
        <pc:grpChg chg="add">
          <ac:chgData name="Francisco Javier Bonet García" userId="c67cd2f5-7354-47bd-a51e-00312a09adde" providerId="ADAL" clId="{DA44C2CE-E4D3-C841-8892-6C8D29E4014A}" dt="2025-05-07T09:00:30.108" v="1120" actId="164"/>
          <ac:grpSpMkLst>
            <pc:docMk/>
            <pc:sldMk cId="3948614900" sldId="260"/>
            <ac:grpSpMk id="40" creationId="{0581EF97-91DC-8F13-EB09-AB577A1487AE}"/>
          </ac:grpSpMkLst>
        </pc:grpChg>
        <pc:grpChg chg="add">
          <ac:chgData name="Francisco Javier Bonet García" userId="c67cd2f5-7354-47bd-a51e-00312a09adde" providerId="ADAL" clId="{DA44C2CE-E4D3-C841-8892-6C8D29E4014A}" dt="2025-05-07T09:00:38.269" v="1121" actId="164"/>
          <ac:grpSpMkLst>
            <pc:docMk/>
            <pc:sldMk cId="3948614900" sldId="260"/>
            <ac:grpSpMk id="41" creationId="{DB3B3C8A-EF6B-3C6A-B12F-DE6A8FCE29C6}"/>
          </ac:grpSpMkLst>
        </pc:grpChg>
        <pc:grpChg chg="add">
          <ac:chgData name="Francisco Javier Bonet García" userId="c67cd2f5-7354-47bd-a51e-00312a09adde" providerId="ADAL" clId="{DA44C2CE-E4D3-C841-8892-6C8D29E4014A}" dt="2025-05-07T09:00:49.199" v="1122" actId="164"/>
          <ac:grpSpMkLst>
            <pc:docMk/>
            <pc:sldMk cId="3948614900" sldId="260"/>
            <ac:grpSpMk id="42" creationId="{4830FC1C-39FA-F869-13B1-B8DAEB4D58FD}"/>
          </ac:grpSpMkLst>
        </pc:grpChg>
        <pc:grpChg chg="add">
          <ac:chgData name="Francisco Javier Bonet García" userId="c67cd2f5-7354-47bd-a51e-00312a09adde" providerId="ADAL" clId="{DA44C2CE-E4D3-C841-8892-6C8D29E4014A}" dt="2025-05-07T09:00:56.263" v="1123" actId="164"/>
          <ac:grpSpMkLst>
            <pc:docMk/>
            <pc:sldMk cId="3948614900" sldId="260"/>
            <ac:grpSpMk id="43" creationId="{15D9C41B-2E50-B000-C3C5-9DC6A1E15443}"/>
          </ac:grpSpMkLst>
        </pc:grpChg>
        <pc:grpChg chg="add">
          <ac:chgData name="Francisco Javier Bonet García" userId="c67cd2f5-7354-47bd-a51e-00312a09adde" providerId="ADAL" clId="{DA44C2CE-E4D3-C841-8892-6C8D29E4014A}" dt="2025-05-07T09:01:03.467" v="1124" actId="164"/>
          <ac:grpSpMkLst>
            <pc:docMk/>
            <pc:sldMk cId="3948614900" sldId="260"/>
            <ac:grpSpMk id="44" creationId="{1C7E9F3D-3C6E-B13D-7D6E-345D116D5B37}"/>
          </ac:grpSpMkLst>
        </pc:grpChg>
        <pc:grpChg chg="add">
          <ac:chgData name="Francisco Javier Bonet García" userId="c67cd2f5-7354-47bd-a51e-00312a09adde" providerId="ADAL" clId="{DA44C2CE-E4D3-C841-8892-6C8D29E4014A}" dt="2025-05-07T09:01:09.117" v="1125" actId="164"/>
          <ac:grpSpMkLst>
            <pc:docMk/>
            <pc:sldMk cId="3948614900" sldId="260"/>
            <ac:grpSpMk id="45" creationId="{8113DCBF-D23B-4ED9-91BB-E1121D770CF8}"/>
          </ac:grpSpMkLst>
        </pc:grpChg>
        <pc:cxnChg chg="add mod">
          <ac:chgData name="Francisco Javier Bonet García" userId="c67cd2f5-7354-47bd-a51e-00312a09adde" providerId="ADAL" clId="{DA44C2CE-E4D3-C841-8892-6C8D29E4014A}" dt="2025-05-07T08:43:09.135" v="615" actId="1036"/>
          <ac:cxnSpMkLst>
            <pc:docMk/>
            <pc:sldMk cId="3948614900" sldId="260"/>
            <ac:cxnSpMk id="25" creationId="{0B95F16A-6A1A-9F8B-03E2-429FF0F1EADA}"/>
          </ac:cxnSpMkLst>
        </pc:cxnChg>
        <pc:cxnChg chg="add mod">
          <ac:chgData name="Francisco Javier Bonet García" userId="c67cd2f5-7354-47bd-a51e-00312a09adde" providerId="ADAL" clId="{DA44C2CE-E4D3-C841-8892-6C8D29E4014A}" dt="2025-05-07T08:43:09.135" v="615" actId="1036"/>
          <ac:cxnSpMkLst>
            <pc:docMk/>
            <pc:sldMk cId="3948614900" sldId="260"/>
            <ac:cxnSpMk id="28" creationId="{1358717D-EA87-3280-2F79-E1F8CCFA6513}"/>
          </ac:cxnSpMkLst>
        </pc:cxnChg>
        <pc:cxnChg chg="add mod">
          <ac:chgData name="Francisco Javier Bonet García" userId="c67cd2f5-7354-47bd-a51e-00312a09adde" providerId="ADAL" clId="{DA44C2CE-E4D3-C841-8892-6C8D29E4014A}" dt="2025-05-07T08:43:09.135" v="615" actId="1036"/>
          <ac:cxnSpMkLst>
            <pc:docMk/>
            <pc:sldMk cId="3948614900" sldId="260"/>
            <ac:cxnSpMk id="31" creationId="{44353A21-0178-73C5-057C-6894284B64C2}"/>
          </ac:cxnSpMkLst>
        </pc:cxnChg>
      </pc:sldChg>
      <pc:sldChg chg="addSp modSp new mod ord">
        <pc:chgData name="Francisco Javier Bonet García" userId="c67cd2f5-7354-47bd-a51e-00312a09adde" providerId="ADAL" clId="{DA44C2CE-E4D3-C841-8892-6C8D29E4014A}" dt="2025-05-07T08:24:24.079" v="132" actId="20577"/>
        <pc:sldMkLst>
          <pc:docMk/>
          <pc:sldMk cId="918028440" sldId="261"/>
        </pc:sldMkLst>
        <pc:spChg chg="add mod">
          <ac:chgData name="Francisco Javier Bonet García" userId="c67cd2f5-7354-47bd-a51e-00312a09adde" providerId="ADAL" clId="{DA44C2CE-E4D3-C841-8892-6C8D29E4014A}" dt="2025-05-07T08:24:24.079" v="132" actId="20577"/>
          <ac:spMkLst>
            <pc:docMk/>
            <pc:sldMk cId="918028440" sldId="261"/>
            <ac:spMk id="2" creationId="{D417FC17-1389-3EA2-73BD-6E3F5BB90DE9}"/>
          </ac:spMkLst>
        </pc:spChg>
        <pc:spChg chg="add mod">
          <ac:chgData name="Francisco Javier Bonet García" userId="c67cd2f5-7354-47bd-a51e-00312a09adde" providerId="ADAL" clId="{DA44C2CE-E4D3-C841-8892-6C8D29E4014A}" dt="2025-05-07T08:21:02.255" v="23" actId="692"/>
          <ac:spMkLst>
            <pc:docMk/>
            <pc:sldMk cId="918028440" sldId="261"/>
            <ac:spMk id="4" creationId="{CA4B4C63-FEEA-95DB-E359-7A37BA63232A}"/>
          </ac:spMkLst>
        </pc:spChg>
        <pc:grpChg chg="add">
          <ac:chgData name="Francisco Javier Bonet García" userId="c67cd2f5-7354-47bd-a51e-00312a09adde" providerId="ADAL" clId="{DA44C2CE-E4D3-C841-8892-6C8D29E4014A}" dt="2025-05-07T08:21:06.926" v="24" actId="164"/>
          <ac:grpSpMkLst>
            <pc:docMk/>
            <pc:sldMk cId="918028440" sldId="261"/>
            <ac:grpSpMk id="5" creationId="{51697366-341F-F6B8-1A9F-C8021BD4C79D}"/>
          </ac:grpSpMkLst>
        </pc:grpChg>
        <pc:picChg chg="add mod modCrop">
          <ac:chgData name="Francisco Javier Bonet García" userId="c67cd2f5-7354-47bd-a51e-00312a09adde" providerId="ADAL" clId="{DA44C2CE-E4D3-C841-8892-6C8D29E4014A}" dt="2025-05-07T08:20:24.995" v="20" actId="1076"/>
          <ac:picMkLst>
            <pc:docMk/>
            <pc:sldMk cId="918028440" sldId="261"/>
            <ac:picMk id="3" creationId="{1669631F-0117-DD20-13B0-881EE28CF45E}"/>
          </ac:picMkLst>
        </pc:picChg>
      </pc:sldChg>
      <pc:sldChg chg="addSp modSp new mod">
        <pc:chgData name="Francisco Javier Bonet García" userId="c67cd2f5-7354-47bd-a51e-00312a09adde" providerId="ADAL" clId="{DA44C2CE-E4D3-C841-8892-6C8D29E4014A}" dt="2025-05-07T08:54:04.112" v="673" actId="14100"/>
        <pc:sldMkLst>
          <pc:docMk/>
          <pc:sldMk cId="2915479054" sldId="262"/>
        </pc:sldMkLst>
        <pc:picChg chg="add mod">
          <ac:chgData name="Francisco Javier Bonet García" userId="c67cd2f5-7354-47bd-a51e-00312a09adde" providerId="ADAL" clId="{DA44C2CE-E4D3-C841-8892-6C8D29E4014A}" dt="2025-05-07T08:54:04.112" v="673" actId="14100"/>
          <ac:picMkLst>
            <pc:docMk/>
            <pc:sldMk cId="2915479054" sldId="262"/>
            <ac:picMk id="2" creationId="{3B3B2599-24EB-7532-7A38-B0B8A18F1C8A}"/>
          </ac:picMkLst>
        </pc:picChg>
      </pc:sldChg>
      <pc:sldChg chg="addSp delSp modSp new mod">
        <pc:chgData name="Francisco Javier Bonet García" userId="c67cd2f5-7354-47bd-a51e-00312a09adde" providerId="ADAL" clId="{DA44C2CE-E4D3-C841-8892-6C8D29E4014A}" dt="2025-05-07T08:54:48.159" v="683" actId="14100"/>
        <pc:sldMkLst>
          <pc:docMk/>
          <pc:sldMk cId="4282291597" sldId="263"/>
        </pc:sldMkLst>
        <pc:picChg chg="add mod">
          <ac:chgData name="Francisco Javier Bonet García" userId="c67cd2f5-7354-47bd-a51e-00312a09adde" providerId="ADAL" clId="{DA44C2CE-E4D3-C841-8892-6C8D29E4014A}" dt="2025-05-07T08:54:48.159" v="683" actId="14100"/>
          <ac:picMkLst>
            <pc:docMk/>
            <pc:sldMk cId="4282291597" sldId="263"/>
            <ac:picMk id="3" creationId="{9FDA8953-B3EB-3F16-3B97-88CB65C5FC52}"/>
          </ac:picMkLst>
        </pc:picChg>
      </pc:sldChg>
      <pc:sldChg chg="addSp modSp new mod">
        <pc:chgData name="Francisco Javier Bonet García" userId="c67cd2f5-7354-47bd-a51e-00312a09adde" providerId="ADAL" clId="{DA44C2CE-E4D3-C841-8892-6C8D29E4014A}" dt="2025-05-07T09:02:06.161" v="1131" actId="113"/>
        <pc:sldMkLst>
          <pc:docMk/>
          <pc:sldMk cId="871685434" sldId="264"/>
        </pc:sldMkLst>
        <pc:spChg chg="add mod">
          <ac:chgData name="Francisco Javier Bonet García" userId="c67cd2f5-7354-47bd-a51e-00312a09adde" providerId="ADAL" clId="{DA44C2CE-E4D3-C841-8892-6C8D29E4014A}" dt="2025-05-07T09:02:06.161" v="1131" actId="113"/>
          <ac:spMkLst>
            <pc:docMk/>
            <pc:sldMk cId="871685434" sldId="264"/>
            <ac:spMk id="2" creationId="{4FFF7E3D-5052-EBE5-1A3A-D36498DB5D0B}"/>
          </ac:spMkLst>
        </pc:spChg>
        <pc:spChg chg="add mod">
          <ac:chgData name="Francisco Javier Bonet García" userId="c67cd2f5-7354-47bd-a51e-00312a09adde" providerId="ADAL" clId="{DA44C2CE-E4D3-C841-8892-6C8D29E4014A}" dt="2025-05-07T08:56:59.455" v="1037" actId="20577"/>
          <ac:spMkLst>
            <pc:docMk/>
            <pc:sldMk cId="871685434" sldId="264"/>
            <ac:spMk id="3" creationId="{928EAEDB-D71F-4377-8A26-1E858E9DAD75}"/>
          </ac:spMkLst>
        </pc:spChg>
      </pc:sldChg>
      <pc:sldChg chg="delSp modSp add mod delAnim modAnim">
        <pc:chgData name="Francisco Javier Bonet García" userId="c67cd2f5-7354-47bd-a51e-00312a09adde" providerId="ADAL" clId="{DA44C2CE-E4D3-C841-8892-6C8D29E4014A}" dt="2025-05-07T08:58:26.508" v="1056"/>
        <pc:sldMkLst>
          <pc:docMk/>
          <pc:sldMk cId="1270674456" sldId="265"/>
        </pc:sldMkLst>
        <pc:picChg chg="mod">
          <ac:chgData name="Francisco Javier Bonet García" userId="c67cd2f5-7354-47bd-a51e-00312a09adde" providerId="ADAL" clId="{DA44C2CE-E4D3-C841-8892-6C8D29E4014A}" dt="2025-05-07T08:58:24.748" v="1055" actId="1076"/>
          <ac:picMkLst>
            <pc:docMk/>
            <pc:sldMk cId="1270674456" sldId="265"/>
            <ac:picMk id="8" creationId="{489544D9-7CAE-BC52-9188-CBA4EF203D4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61001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24919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37084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448496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27172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92095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60685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16685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57038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41123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73424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D9D6C9-4405-744B-8A97-9790F9619986}" type="datetimeFigureOut">
              <a:rPr lang="en-ES" smtClean="0"/>
              <a:t>11/5/25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B84355-2ADA-4440-9143-09B8A14284A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33453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417FC17-1389-3EA2-73BD-6E3F5BB90DE9}"/>
              </a:ext>
            </a:extLst>
          </p:cNvPr>
          <p:cNvSpPr txBox="1"/>
          <p:nvPr/>
        </p:nvSpPr>
        <p:spPr>
          <a:xfrm>
            <a:off x="562074" y="1334550"/>
            <a:ext cx="87818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500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Fase VII: Desarrollo y evaluación de escenarios plausibles de futuro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51697366-341F-F6B8-1A9F-C8021BD4C79D}"/>
              </a:ext>
            </a:extLst>
          </p:cNvPr>
          <p:cNvGrpSpPr/>
          <p:nvPr/>
        </p:nvGrpSpPr>
        <p:grpSpPr>
          <a:xfrm>
            <a:off x="1586753" y="3081767"/>
            <a:ext cx="5700132" cy="3117328"/>
            <a:chOff x="1586753" y="3081767"/>
            <a:chExt cx="5700132" cy="3117328"/>
          </a:xfrm>
        </p:grpSpPr>
        <p:pic>
          <p:nvPicPr>
            <p:cNvPr id="3" name="Picture 5" descr="A map of a forest&#10;&#10;AI-generated content may be incorrect.">
              <a:extLst>
                <a:ext uri="{FF2B5EF4-FFF2-40B4-BE49-F238E27FC236}">
                  <a16:creationId xmlns:a16="http://schemas.microsoft.com/office/drawing/2014/main" id="{1669631F-0117-DD20-13B0-881EE28CF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4448"/>
            <a:stretch/>
          </p:blipFill>
          <p:spPr>
            <a:xfrm>
              <a:off x="2191871" y="3081767"/>
              <a:ext cx="5095014" cy="3117328"/>
            </a:xfrm>
            <a:prstGeom prst="rect">
              <a:avLst/>
            </a:prstGeom>
          </p:spPr>
        </p:pic>
        <p:sp>
          <p:nvSpPr>
            <p:cNvPr id="4" name="Forma libre 3">
              <a:extLst>
                <a:ext uri="{FF2B5EF4-FFF2-40B4-BE49-F238E27FC236}">
                  <a16:creationId xmlns:a16="http://schemas.microsoft.com/office/drawing/2014/main" id="{CA4B4C63-FEEA-95DB-E359-7A37BA63232A}"/>
                </a:ext>
              </a:extLst>
            </p:cNvPr>
            <p:cNvSpPr/>
            <p:nvPr/>
          </p:nvSpPr>
          <p:spPr>
            <a:xfrm>
              <a:off x="1586753" y="3321424"/>
              <a:ext cx="1317812" cy="1653988"/>
            </a:xfrm>
            <a:custGeom>
              <a:avLst/>
              <a:gdLst>
                <a:gd name="connsiteX0" fmla="*/ 215153 w 1317812"/>
                <a:gd name="connsiteY0" fmla="*/ 0 h 1653988"/>
                <a:gd name="connsiteX1" fmla="*/ 1277471 w 1317812"/>
                <a:gd name="connsiteY1" fmla="*/ 524435 h 1653988"/>
                <a:gd name="connsiteX2" fmla="*/ 1317812 w 1317812"/>
                <a:gd name="connsiteY2" fmla="*/ 1317811 h 1653988"/>
                <a:gd name="connsiteX3" fmla="*/ 887506 w 1317812"/>
                <a:gd name="connsiteY3" fmla="*/ 1653988 h 1653988"/>
                <a:gd name="connsiteX4" fmla="*/ 0 w 1317812"/>
                <a:gd name="connsiteY4" fmla="*/ 1559858 h 1653988"/>
                <a:gd name="connsiteX5" fmla="*/ 13447 w 1317812"/>
                <a:gd name="connsiteY5" fmla="*/ 726141 h 1653988"/>
                <a:gd name="connsiteX6" fmla="*/ 215153 w 1317812"/>
                <a:gd name="connsiteY6" fmla="*/ 0 h 165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7812" h="1653988">
                  <a:moveTo>
                    <a:pt x="215153" y="0"/>
                  </a:moveTo>
                  <a:lnTo>
                    <a:pt x="1277471" y="524435"/>
                  </a:lnTo>
                  <a:lnTo>
                    <a:pt x="1317812" y="1317811"/>
                  </a:lnTo>
                  <a:lnTo>
                    <a:pt x="887506" y="1653988"/>
                  </a:lnTo>
                  <a:lnTo>
                    <a:pt x="0" y="1559858"/>
                  </a:lnTo>
                  <a:lnTo>
                    <a:pt x="13447" y="726141"/>
                  </a:lnTo>
                  <a:lnTo>
                    <a:pt x="215153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918028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FFF7E3D-5052-EBE5-1A3A-D36498DB5D0B}"/>
              </a:ext>
            </a:extLst>
          </p:cNvPr>
          <p:cNvSpPr txBox="1"/>
          <p:nvPr/>
        </p:nvSpPr>
        <p:spPr>
          <a:xfrm>
            <a:off x="1815057" y="786330"/>
            <a:ext cx="638989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Nosotros generaremos tres escenarios: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28EAEDB-D71F-4377-8A26-1E858E9DAD75}"/>
              </a:ext>
            </a:extLst>
          </p:cNvPr>
          <p:cNvSpPr txBox="1"/>
          <p:nvPr/>
        </p:nvSpPr>
        <p:spPr>
          <a:xfrm>
            <a:off x="667575" y="2193685"/>
            <a:ext cx="818955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Todo sigue igual</a:t>
            </a:r>
            <a:r>
              <a:rPr lang="es-ES" sz="3000" dirty="0">
                <a:latin typeface="Calibri" panose="020F0502020204030204" pitchFamily="34" charset="0"/>
                <a:cs typeface="Calibri" panose="020F0502020204030204" pitchFamily="34" charset="0"/>
              </a:rPr>
              <a:t>: no proponemos nada y vemos cómo evoluciona el sistema con los motores de cambio actuales.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Escenario deseable</a:t>
            </a:r>
            <a:r>
              <a:rPr lang="es-ES" sz="3000" dirty="0">
                <a:latin typeface="Calibri" panose="020F0502020204030204" pitchFamily="34" charset="0"/>
                <a:cs typeface="Calibri" panose="020F0502020204030204" pitchFamily="34" charset="0"/>
              </a:rPr>
              <a:t>: imaginamos un futuro deseable para el equipo.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Escenario indeseable: </a:t>
            </a:r>
            <a:r>
              <a:rPr lang="es-ES" sz="3000" dirty="0">
                <a:latin typeface="Calibri" panose="020F0502020204030204" pitchFamily="34" charset="0"/>
                <a:cs typeface="Calibri" panose="020F0502020204030204" pitchFamily="34" charset="0"/>
              </a:rPr>
              <a:t>Imaginamos un futuro distópico que no nos gusta.</a:t>
            </a:r>
            <a:endParaRPr lang="es-ES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685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30E6F9D2-8E0F-F2BF-70BD-726A916B15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45" b="43416"/>
          <a:stretch/>
        </p:blipFill>
        <p:spPr bwMode="auto">
          <a:xfrm>
            <a:off x="1231271" y="3408631"/>
            <a:ext cx="6914193" cy="2948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2" descr="Una captura de pantalla de un celular con la imagen de un campo&#10;&#10;Descripción generada automáticamente con confianza baja">
            <a:extLst>
              <a:ext uri="{FF2B5EF4-FFF2-40B4-BE49-F238E27FC236}">
                <a16:creationId xmlns:a16="http://schemas.microsoft.com/office/drawing/2014/main" id="{6A6BCB53-2CA4-D846-42BF-32D5C3186B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731" t="1973" r="1295" b="51314"/>
          <a:stretch/>
        </p:blipFill>
        <p:spPr>
          <a:xfrm>
            <a:off x="1231271" y="543208"/>
            <a:ext cx="6914193" cy="277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050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37C42E-4469-6091-B9CA-D4578A91317C}"/>
              </a:ext>
            </a:extLst>
          </p:cNvPr>
          <p:cNvSpPr txBox="1"/>
          <p:nvPr/>
        </p:nvSpPr>
        <p:spPr>
          <a:xfrm>
            <a:off x="1093250" y="1551329"/>
            <a:ext cx="74378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s-ES_tradnl" sz="2400" dirty="0" err="1">
                <a:effectLst/>
                <a:latin typeface="Calibri" panose="020F0502020204030204" pitchFamily="34" charset="0"/>
              </a:rPr>
              <a:t>Definición</a:t>
            </a:r>
            <a:r>
              <a:rPr lang="es-ES_tradnl" sz="2400" dirty="0">
                <a:effectLst/>
                <a:latin typeface="Calibri" panose="020F0502020204030204" pitchFamily="34" charset="0"/>
              </a:rPr>
              <a:t> de Panel Intergubernamental para el Cambio </a:t>
            </a:r>
            <a:r>
              <a:rPr lang="es-ES_tradnl" sz="2400" dirty="0" err="1">
                <a:effectLst/>
                <a:latin typeface="Calibri" panose="020F0502020204030204" pitchFamily="34" charset="0"/>
              </a:rPr>
              <a:t>Climático</a:t>
            </a:r>
            <a:r>
              <a:rPr lang="es-ES_tradnl" sz="2400" dirty="0">
                <a:effectLst/>
                <a:latin typeface="Calibri" panose="020F0502020204030204" pitchFamily="34" charset="0"/>
              </a:rPr>
              <a:t> :</a:t>
            </a:r>
          </a:p>
          <a:p>
            <a:pPr>
              <a:buNone/>
            </a:pPr>
            <a:endParaRPr lang="es-ES_tradnl" sz="2400" dirty="0">
              <a:effectLst/>
            </a:endParaRPr>
          </a:p>
          <a:p>
            <a:r>
              <a:rPr lang="es-ES_tradnl" sz="2400" b="1" dirty="0">
                <a:effectLst/>
                <a:latin typeface="Calibri" panose="020F0502020204030204" pitchFamily="34" charset="0"/>
              </a:rPr>
              <a:t>“</a:t>
            </a:r>
            <a:r>
              <a:rPr lang="es-ES_tradnl" sz="2400" b="1" i="1" dirty="0">
                <a:effectLst/>
                <a:latin typeface="Calibri" panose="020F0502020204030204" pitchFamily="34" charset="0"/>
              </a:rPr>
              <a:t>descripciones plausibles sobre </a:t>
            </a:r>
            <a:r>
              <a:rPr lang="es-ES_tradnl" sz="2400" b="1" i="1" dirty="0" err="1">
                <a:effectLst/>
                <a:latin typeface="Calibri" panose="020F0502020204030204" pitchFamily="34" charset="0"/>
              </a:rPr>
              <a:t>cómo</a:t>
            </a:r>
            <a:r>
              <a:rPr lang="es-ES_tradnl" sz="2400" b="1" i="1" dirty="0">
                <a:effectLst/>
                <a:latin typeface="Calibri" panose="020F0502020204030204" pitchFamily="34" charset="0"/>
              </a:rPr>
              <a:t> puede desarrollarse el futuro basadas en un conjunto coherente e internamente consistente de suposiciones sobre las relaciones clave y los impulsores de cambio</a:t>
            </a:r>
            <a:r>
              <a:rPr lang="es-ES_tradnl" sz="2400" b="1" dirty="0">
                <a:effectLst/>
                <a:latin typeface="Calibri" panose="020F0502020204030204" pitchFamily="34" charset="0"/>
              </a:rPr>
              <a:t>” </a:t>
            </a:r>
            <a:endParaRPr lang="es-ES_tradnl" sz="2400" dirty="0">
              <a:effectLst/>
            </a:endParaRPr>
          </a:p>
          <a:p>
            <a:endParaRPr lang="es-ES_tradnl" sz="2400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E97B48BA-C6A2-7CAC-D8D8-472C78F96F55}"/>
              </a:ext>
            </a:extLst>
          </p:cNvPr>
          <p:cNvGrpSpPr/>
          <p:nvPr/>
        </p:nvGrpSpPr>
        <p:grpSpPr>
          <a:xfrm>
            <a:off x="1026343" y="4769116"/>
            <a:ext cx="7290778" cy="798982"/>
            <a:chOff x="1026343" y="4769116"/>
            <a:chExt cx="7290778" cy="79898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D3F49A-B1DA-784A-F507-BB73675C213F}"/>
                </a:ext>
              </a:extLst>
            </p:cNvPr>
            <p:cNvSpPr txBox="1"/>
            <p:nvPr/>
          </p:nvSpPr>
          <p:spPr>
            <a:xfrm>
              <a:off x="1026343" y="4769116"/>
              <a:ext cx="72907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Historias sobre el futuro que responden a la pregunta: ¿Qué pasaría si…?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FD1D102-69A8-C774-086C-23BB70B8F788}"/>
                </a:ext>
              </a:extLst>
            </p:cNvPr>
            <p:cNvSpPr txBox="1"/>
            <p:nvPr/>
          </p:nvSpPr>
          <p:spPr>
            <a:xfrm>
              <a:off x="1026343" y="5198766"/>
              <a:ext cx="51708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Una oportunidad para pensar en un futuro común</a:t>
              </a: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F4D69C5C-2D8C-CC7C-98EA-28BD043CC487}"/>
              </a:ext>
            </a:extLst>
          </p:cNvPr>
          <p:cNvSpPr txBox="1"/>
          <p:nvPr/>
        </p:nvSpPr>
        <p:spPr>
          <a:xfrm>
            <a:off x="1933028" y="457200"/>
            <a:ext cx="57583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¿Qué son los escenarios de futuro?</a:t>
            </a:r>
          </a:p>
        </p:txBody>
      </p:sp>
    </p:spTree>
    <p:extLst>
      <p:ext uri="{BB962C8B-B14F-4D97-AF65-F5344CB8AC3E}">
        <p14:creationId xmlns:p14="http://schemas.microsoft.com/office/powerpoint/2010/main" val="95627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CED51-1D5E-D34A-78FA-83F2750DA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different colored lines&#10;&#10;AI-generated content may be incorrect.">
            <a:extLst>
              <a:ext uri="{FF2B5EF4-FFF2-40B4-BE49-F238E27FC236}">
                <a16:creationId xmlns:a16="http://schemas.microsoft.com/office/drawing/2014/main" id="{489544D9-7CAE-BC52-9188-CBA4EF203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39" y="1308149"/>
            <a:ext cx="9184722" cy="472357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941B951-6402-60CE-0E86-7301EE8654B7}"/>
              </a:ext>
            </a:extLst>
          </p:cNvPr>
          <p:cNvSpPr txBox="1"/>
          <p:nvPr/>
        </p:nvSpPr>
        <p:spPr>
          <a:xfrm>
            <a:off x="1933028" y="457200"/>
            <a:ext cx="57583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¿Qué son los escenarios de futuro?</a:t>
            </a:r>
          </a:p>
        </p:txBody>
      </p:sp>
    </p:spTree>
    <p:extLst>
      <p:ext uri="{BB962C8B-B14F-4D97-AF65-F5344CB8AC3E}">
        <p14:creationId xmlns:p14="http://schemas.microsoft.com/office/powerpoint/2010/main" val="1270674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905297-C66D-6DC0-38CB-359AABD55BDB}"/>
              </a:ext>
            </a:extLst>
          </p:cNvPr>
          <p:cNvSpPr txBox="1"/>
          <p:nvPr/>
        </p:nvSpPr>
        <p:spPr>
          <a:xfrm>
            <a:off x="405120" y="515178"/>
            <a:ext cx="90957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000" b="1">
                <a:latin typeface="Calibri" panose="020F0502020204030204" pitchFamily="34" charset="0"/>
                <a:cs typeface="Calibri" panose="020F0502020204030204" pitchFamily="34" charset="0"/>
              </a:rPr>
              <a:t>¿</a:t>
            </a:r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En qué situaciones es útil </a:t>
            </a:r>
            <a:r>
              <a:rPr lang="en-ES" sz="3000" b="1">
                <a:latin typeface="Calibri" panose="020F0502020204030204" pitchFamily="34" charset="0"/>
                <a:cs typeface="Calibri" panose="020F0502020204030204" pitchFamily="34" charset="0"/>
              </a:rPr>
              <a:t>diseñar </a:t>
            </a:r>
            <a:r>
              <a:rPr lang="en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escenarios de futuro?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8ACBDE99-5454-B364-B07A-469D930A0DE0}"/>
              </a:ext>
            </a:extLst>
          </p:cNvPr>
          <p:cNvGrpSpPr/>
          <p:nvPr/>
        </p:nvGrpSpPr>
        <p:grpSpPr>
          <a:xfrm>
            <a:off x="478057" y="1672683"/>
            <a:ext cx="9236824" cy="3178735"/>
            <a:chOff x="478057" y="1672683"/>
            <a:chExt cx="9236824" cy="317873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D471639-DFD7-807A-33DF-48252F008306}"/>
                </a:ext>
              </a:extLst>
            </p:cNvPr>
            <p:cNvSpPr txBox="1"/>
            <p:nvPr/>
          </p:nvSpPr>
          <p:spPr>
            <a:xfrm>
              <a:off x="478057" y="1672683"/>
              <a:ext cx="89498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Cuando usamos el territorio de forma nueva y necesitamos anticipar los impactos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19B1D58-952C-C956-1608-AF0679A81A6A}"/>
                </a:ext>
              </a:extLst>
            </p:cNvPr>
            <p:cNvSpPr txBox="1"/>
            <p:nvPr/>
          </p:nvSpPr>
          <p:spPr>
            <a:xfrm>
              <a:off x="478057" y="2228408"/>
              <a:ext cx="68884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Cuando hay síntomas de gestión no sostenible de los recursos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93BE719-F54C-0084-5DA0-392119BE9503}"/>
                </a:ext>
              </a:extLst>
            </p:cNvPr>
            <p:cNvSpPr txBox="1"/>
            <p:nvPr/>
          </p:nvSpPr>
          <p:spPr>
            <a:xfrm>
              <a:off x="478057" y="2784133"/>
              <a:ext cx="92368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Cuando se diseña o planifica un proyecto de desarrollo con varias partes interesadas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DF88E3F-870E-202D-6DAF-83291EEE52B3}"/>
                </a:ext>
              </a:extLst>
            </p:cNvPr>
            <p:cNvSpPr txBox="1"/>
            <p:nvPr/>
          </p:nvSpPr>
          <p:spPr>
            <a:xfrm>
              <a:off x="478057" y="3339858"/>
              <a:ext cx="72987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En el caso de que haya conflictos entre actores clave del territorio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060FEA-E1A4-6A13-69A2-E45AB9170D7A}"/>
                </a:ext>
              </a:extLst>
            </p:cNvPr>
            <p:cNvSpPr txBox="1"/>
            <p:nvPr/>
          </p:nvSpPr>
          <p:spPr>
            <a:xfrm>
              <a:off x="478057" y="3895583"/>
              <a:ext cx="68691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</a:t>
              </a: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ara poner de manifiesto las necesidades de distintos actores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CA16A2-9A8D-B430-02CB-6D7AD8D95C13}"/>
                </a:ext>
              </a:extLst>
            </p:cNvPr>
            <p:cNvSpPr txBox="1"/>
            <p:nvPr/>
          </p:nvSpPr>
          <p:spPr>
            <a:xfrm>
              <a:off x="478057" y="4451308"/>
              <a:ext cx="77316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Para imaginar posibles futuros en un contexto de cambio permanente</a:t>
              </a:r>
              <a:endParaRPr lang="en-E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874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E2EC3E-4E8B-B85D-5AF8-3D43A9D55FF6}"/>
              </a:ext>
            </a:extLst>
          </p:cNvPr>
          <p:cNvSpPr txBox="1"/>
          <p:nvPr/>
        </p:nvSpPr>
        <p:spPr>
          <a:xfrm>
            <a:off x="1245101" y="524107"/>
            <a:ext cx="75761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3000" b="1">
                <a:latin typeface="Calibri" panose="020F0502020204030204" pitchFamily="34" charset="0"/>
                <a:cs typeface="Calibri" panose="020F0502020204030204" pitchFamily="34" charset="0"/>
              </a:rPr>
              <a:t>Características de un buen escenario de futuro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64C178-AF9C-2683-DF4D-27203B983F08}"/>
              </a:ext>
            </a:extLst>
          </p:cNvPr>
          <p:cNvSpPr txBox="1"/>
          <p:nvPr/>
        </p:nvSpPr>
        <p:spPr>
          <a:xfrm>
            <a:off x="794195" y="1757849"/>
            <a:ext cx="80270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180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Coherentes y plausibles internamente, pero superan los límites del pensamiento convencional.</a:t>
            </a:r>
            <a:endParaRPr lang="es-ES_tradnl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6D4AC2-5FD1-FE0D-CFF3-E2D99B642488}"/>
              </a:ext>
            </a:extLst>
          </p:cNvPr>
          <p:cNvSpPr txBox="1"/>
          <p:nvPr/>
        </p:nvSpPr>
        <p:spPr>
          <a:xfrm>
            <a:off x="794195" y="2789633"/>
            <a:ext cx="4956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dirty="0">
                <a:latin typeface="Calibri" panose="020F0502020204030204" pitchFamily="34" charset="0"/>
                <a:cs typeface="Calibri" panose="020F0502020204030204" pitchFamily="34" charset="0"/>
              </a:rPr>
              <a:t>Ni </a:t>
            </a:r>
            <a:r>
              <a:rPr lang="es-ES_tradnl" dirty="0" err="1">
                <a:latin typeface="Calibri" panose="020F0502020204030204" pitchFamily="34" charset="0"/>
                <a:cs typeface="Calibri" panose="020F0502020204030204" pitchFamily="34" charset="0"/>
              </a:rPr>
              <a:t>sólo</a:t>
            </a:r>
            <a:r>
              <a:rPr lang="es-ES_tradnl" dirty="0">
                <a:latin typeface="Calibri" panose="020F0502020204030204" pitchFamily="34" charset="0"/>
                <a:cs typeface="Calibri" panose="020F0502020204030204" pitchFamily="34" charset="0"/>
              </a:rPr>
              <a:t> positivos ni </a:t>
            </a:r>
            <a:r>
              <a:rPr lang="es-ES_tradnl" dirty="0" err="1">
                <a:latin typeface="Calibri" panose="020F0502020204030204" pitchFamily="34" charset="0"/>
                <a:cs typeface="Calibri" panose="020F0502020204030204" pitchFamily="34" charset="0"/>
              </a:rPr>
              <a:t>sólo</a:t>
            </a:r>
            <a:r>
              <a:rPr lang="es-ES_tradnl" dirty="0">
                <a:latin typeface="Calibri" panose="020F0502020204030204" pitchFamily="34" charset="0"/>
                <a:cs typeface="Calibri" panose="020F0502020204030204" pitchFamily="34" charset="0"/>
              </a:rPr>
              <a:t> negativos.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00F870-76B2-2237-5ED8-E720042976C5}"/>
              </a:ext>
            </a:extLst>
          </p:cNvPr>
          <p:cNvSpPr txBox="1"/>
          <p:nvPr/>
        </p:nvSpPr>
        <p:spPr>
          <a:xfrm>
            <a:off x="794195" y="3544418"/>
            <a:ext cx="793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dirty="0">
                <a:latin typeface="Calibri" panose="020F0502020204030204" pitchFamily="34" charset="0"/>
                <a:cs typeface="Calibri" panose="020F0502020204030204" pitchFamily="34" charset="0"/>
              </a:rPr>
              <a:t>Las tendencias o acontecimientos pasados informan pero no predicen el futuro.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DA8DA3-8E0A-CCAD-0EB6-6083CE73F778}"/>
              </a:ext>
            </a:extLst>
          </p:cNvPr>
          <p:cNvSpPr txBox="1"/>
          <p:nvPr/>
        </p:nvSpPr>
        <p:spPr>
          <a:xfrm>
            <a:off x="794195" y="4299204"/>
            <a:ext cx="7336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>
                <a:latin typeface="Calibri" panose="020F0502020204030204" pitchFamily="34" charset="0"/>
                <a:cs typeface="Calibri" panose="020F0502020204030204" pitchFamily="34" charset="0"/>
              </a:rPr>
              <a:t>Se basan en los múltiples actores implicados y en las complejas fuerzas motrices reflejadas, surgiendo vínculos.</a:t>
            </a:r>
          </a:p>
        </p:txBody>
      </p:sp>
    </p:spTree>
    <p:extLst>
      <p:ext uri="{BB962C8B-B14F-4D97-AF65-F5344CB8AC3E}">
        <p14:creationId xmlns:p14="http://schemas.microsoft.com/office/powerpoint/2010/main" val="259692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181558-8852-F391-C9C8-AAAC50DC0B39}"/>
              </a:ext>
            </a:extLst>
          </p:cNvPr>
          <p:cNvSpPr txBox="1"/>
          <p:nvPr/>
        </p:nvSpPr>
        <p:spPr>
          <a:xfrm>
            <a:off x="1195243" y="595561"/>
            <a:ext cx="75229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Los escenarios son como una buena película…</a:t>
            </a:r>
            <a:endParaRPr lang="en-ES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12A766-542A-41F0-6FA0-9B3CFB80C5BD}"/>
              </a:ext>
            </a:extLst>
          </p:cNvPr>
          <p:cNvSpPr txBox="1"/>
          <p:nvPr/>
        </p:nvSpPr>
        <p:spPr>
          <a:xfrm>
            <a:off x="4097419" y="2319454"/>
            <a:ext cx="48558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000" dirty="0">
                <a:latin typeface="Calibri" panose="020F0502020204030204" pitchFamily="34" charset="0"/>
                <a:cs typeface="Calibri" panose="020F0502020204030204" pitchFamily="34" charset="0"/>
              </a:rPr>
              <a:t>La zona de estudio, el sistema socioecológico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7190C0-4147-890F-5FF8-1597E64AA274}"/>
              </a:ext>
            </a:extLst>
          </p:cNvPr>
          <p:cNvSpPr txBox="1"/>
          <p:nvPr/>
        </p:nvSpPr>
        <p:spPr>
          <a:xfrm>
            <a:off x="4097419" y="3457861"/>
            <a:ext cx="53928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000" dirty="0">
                <a:latin typeface="Calibri" panose="020F0502020204030204" pitchFamily="34" charset="0"/>
                <a:cs typeface="Calibri" panose="020F0502020204030204" pitchFamily="34" charset="0"/>
              </a:rPr>
              <a:t>Las personas, los elementos físicos del ecosistema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098258-161B-B323-AEA2-61791ABC02C0}"/>
              </a:ext>
            </a:extLst>
          </p:cNvPr>
          <p:cNvSpPr txBox="1"/>
          <p:nvPr/>
        </p:nvSpPr>
        <p:spPr>
          <a:xfrm>
            <a:off x="4097419" y="4479839"/>
            <a:ext cx="43043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000" dirty="0">
                <a:latin typeface="Calibri" panose="020F0502020204030204" pitchFamily="34" charset="0"/>
                <a:cs typeface="Calibri" panose="020F0502020204030204" pitchFamily="34" charset="0"/>
              </a:rPr>
              <a:t>Los impulsores de cambio, los sucesos, la complejidad y la incertidumbre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73273A39-DA1B-6660-FA4D-8BE9DCB54406}"/>
              </a:ext>
            </a:extLst>
          </p:cNvPr>
          <p:cNvGrpSpPr/>
          <p:nvPr/>
        </p:nvGrpSpPr>
        <p:grpSpPr>
          <a:xfrm>
            <a:off x="690137" y="2319454"/>
            <a:ext cx="3407282" cy="400110"/>
            <a:chOff x="690137" y="2319454"/>
            <a:chExt cx="3407282" cy="40011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81DFC41-5B85-40E3-5907-BF89661EEE17}"/>
                </a:ext>
              </a:extLst>
            </p:cNvPr>
            <p:cNvSpPr txBox="1"/>
            <p:nvPr/>
          </p:nvSpPr>
          <p:spPr>
            <a:xfrm>
              <a:off x="690137" y="2319454"/>
              <a:ext cx="1435008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El escenario</a:t>
              </a:r>
            </a:p>
          </p:txBody>
        </p: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55E30438-07EF-819B-FB15-4D91A87DF08E}"/>
                </a:ext>
              </a:extLst>
            </p:cNvPr>
            <p:cNvCxnSpPr>
              <a:stCxn id="3" idx="3"/>
              <a:endCxn id="4" idx="1"/>
            </p:cNvCxnSpPr>
            <p:nvPr/>
          </p:nvCxnSpPr>
          <p:spPr>
            <a:xfrm>
              <a:off x="2125145" y="2519509"/>
              <a:ext cx="1972274" cy="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CD8E7A91-80F8-BFE9-B4CC-3B81C25E354D}"/>
              </a:ext>
            </a:extLst>
          </p:cNvPr>
          <p:cNvGrpSpPr/>
          <p:nvPr/>
        </p:nvGrpSpPr>
        <p:grpSpPr>
          <a:xfrm>
            <a:off x="690137" y="3440822"/>
            <a:ext cx="3407282" cy="400110"/>
            <a:chOff x="690137" y="3440822"/>
            <a:chExt cx="3407282" cy="40011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2BE2B5B-D72E-9D5E-ECCA-4AB6F325B17D}"/>
                </a:ext>
              </a:extLst>
            </p:cNvPr>
            <p:cNvSpPr txBox="1"/>
            <p:nvPr/>
          </p:nvSpPr>
          <p:spPr>
            <a:xfrm>
              <a:off x="690137" y="3440822"/>
              <a:ext cx="1351652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000">
                  <a:latin typeface="Calibri" panose="020F0502020204030204" pitchFamily="34" charset="0"/>
                  <a:cs typeface="Calibri" panose="020F0502020204030204" pitchFamily="34" charset="0"/>
                </a:defRPr>
              </a:lvl1pPr>
            </a:lstStyle>
            <a:p>
              <a:r>
                <a:rPr lang="en-GB" dirty="0"/>
                <a:t>L</a:t>
              </a:r>
              <a:r>
                <a:rPr lang="en-ES" dirty="0"/>
                <a:t>os actores</a:t>
              </a:r>
            </a:p>
          </p:txBody>
        </p:sp>
        <p:cxnSp>
          <p:nvCxnSpPr>
            <p:cNvPr id="12" name="Conector recto de flecha 11">
              <a:extLst>
                <a:ext uri="{FF2B5EF4-FFF2-40B4-BE49-F238E27FC236}">
                  <a16:creationId xmlns:a16="http://schemas.microsoft.com/office/drawing/2014/main" id="{82D043C9-B18C-C9C2-1B47-3749B6B3A805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>
              <a:off x="2041789" y="3640877"/>
              <a:ext cx="2055630" cy="17039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FB3FBE52-5A11-55FB-540C-A98E0E38AC0B}"/>
              </a:ext>
            </a:extLst>
          </p:cNvPr>
          <p:cNvGrpSpPr/>
          <p:nvPr/>
        </p:nvGrpSpPr>
        <p:grpSpPr>
          <a:xfrm>
            <a:off x="690137" y="4627756"/>
            <a:ext cx="3407282" cy="400110"/>
            <a:chOff x="690137" y="4627756"/>
            <a:chExt cx="3407282" cy="40011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6BCAAAD-2BB3-03C4-537B-C25AF6AA70AE}"/>
                </a:ext>
              </a:extLst>
            </p:cNvPr>
            <p:cNvSpPr txBox="1"/>
            <p:nvPr/>
          </p:nvSpPr>
          <p:spPr>
            <a:xfrm>
              <a:off x="690137" y="4627756"/>
              <a:ext cx="1010213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000">
                  <a:latin typeface="Calibri" panose="020F0502020204030204" pitchFamily="34" charset="0"/>
                  <a:cs typeface="Calibri" panose="020F0502020204030204" pitchFamily="34" charset="0"/>
                </a:defRPr>
              </a:lvl1pPr>
            </a:lstStyle>
            <a:p>
              <a:r>
                <a:rPr lang="en-ES" dirty="0"/>
                <a:t>El guión</a:t>
              </a:r>
            </a:p>
          </p:txBody>
        </p:sp>
        <p:cxnSp>
          <p:nvCxnSpPr>
            <p:cNvPr id="14" name="Conector recto de flecha 13">
              <a:extLst>
                <a:ext uri="{FF2B5EF4-FFF2-40B4-BE49-F238E27FC236}">
                  <a16:creationId xmlns:a16="http://schemas.microsoft.com/office/drawing/2014/main" id="{F67A0323-E704-E2CC-92CC-89C289839E21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>
              <a:off x="1700350" y="4827811"/>
              <a:ext cx="2397069" cy="5971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956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upo 41">
            <a:extLst>
              <a:ext uri="{FF2B5EF4-FFF2-40B4-BE49-F238E27FC236}">
                <a16:creationId xmlns:a16="http://schemas.microsoft.com/office/drawing/2014/main" id="{4830FC1C-39FA-F869-13B1-B8DAEB4D58FD}"/>
              </a:ext>
            </a:extLst>
          </p:cNvPr>
          <p:cNvGrpSpPr/>
          <p:nvPr/>
        </p:nvGrpSpPr>
        <p:grpSpPr>
          <a:xfrm>
            <a:off x="6242237" y="2975249"/>
            <a:ext cx="3663763" cy="2492144"/>
            <a:chOff x="6242237" y="2975249"/>
            <a:chExt cx="3663763" cy="2492144"/>
          </a:xfrm>
        </p:grpSpPr>
        <p:sp>
          <p:nvSpPr>
            <p:cNvPr id="36" name="Llamada de nube 35">
              <a:extLst>
                <a:ext uri="{FF2B5EF4-FFF2-40B4-BE49-F238E27FC236}">
                  <a16:creationId xmlns:a16="http://schemas.microsoft.com/office/drawing/2014/main" id="{263302F7-1BFA-37B7-0616-DA29957CDE7B}"/>
                </a:ext>
              </a:extLst>
            </p:cNvPr>
            <p:cNvSpPr/>
            <p:nvPr/>
          </p:nvSpPr>
          <p:spPr>
            <a:xfrm>
              <a:off x="6242237" y="2975249"/>
              <a:ext cx="3663763" cy="2492144"/>
            </a:xfrm>
            <a:prstGeom prst="cloudCallout">
              <a:avLst>
                <a:gd name="adj1" fmla="val -65868"/>
                <a:gd name="adj2" fmla="val -5417"/>
              </a:avLst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768274-8415-B42B-8C54-15811031750F}"/>
                </a:ext>
              </a:extLst>
            </p:cNvPr>
            <p:cNvSpPr txBox="1"/>
            <p:nvPr/>
          </p:nvSpPr>
          <p:spPr>
            <a:xfrm>
              <a:off x="6662123" y="3293842"/>
              <a:ext cx="2762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Devoción de los rocieros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15C525E-1AC8-BBA4-E687-FCDA0259EEF3}"/>
                </a:ext>
              </a:extLst>
            </p:cNvPr>
            <p:cNvSpPr txBox="1"/>
            <p:nvPr/>
          </p:nvSpPr>
          <p:spPr>
            <a:xfrm>
              <a:off x="6643939" y="3651122"/>
              <a:ext cx="28632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Presión de los ecologistas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E101B18-DFBB-4558-7E0E-EA0A2325B80F}"/>
                </a:ext>
              </a:extLst>
            </p:cNvPr>
            <p:cNvSpPr txBox="1"/>
            <p:nvPr/>
          </p:nvSpPr>
          <p:spPr>
            <a:xfrm>
              <a:off x="6643939" y="4008402"/>
              <a:ext cx="2502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Intereses económicos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42AF85F-F5CD-6619-C5DE-F5367104EDC4}"/>
                </a:ext>
              </a:extLst>
            </p:cNvPr>
            <p:cNvSpPr txBox="1"/>
            <p:nvPr/>
          </p:nvSpPr>
          <p:spPr>
            <a:xfrm>
              <a:off x="6643939" y="4365682"/>
              <a:ext cx="1468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Tecnología</a:t>
              </a:r>
            </a:p>
          </p:txBody>
        </p:sp>
        <p:sp>
          <p:nvSpPr>
            <p:cNvPr id="20" name="TextBox 18">
              <a:extLst>
                <a:ext uri="{FF2B5EF4-FFF2-40B4-BE49-F238E27FC236}">
                  <a16:creationId xmlns:a16="http://schemas.microsoft.com/office/drawing/2014/main" id="{003D09C9-6818-1E70-CF22-C781F9F49894}"/>
                </a:ext>
              </a:extLst>
            </p:cNvPr>
            <p:cNvSpPr txBox="1"/>
            <p:nvPr/>
          </p:nvSpPr>
          <p:spPr>
            <a:xfrm>
              <a:off x="6643939" y="4722962"/>
              <a:ext cx="1495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Legislación</a:t>
              </a:r>
              <a:endParaRPr lang="en-E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3E5C4D2-4327-AFB9-7149-E1A126D43F5B}"/>
              </a:ext>
            </a:extLst>
          </p:cNvPr>
          <p:cNvSpPr txBox="1"/>
          <p:nvPr/>
        </p:nvSpPr>
        <p:spPr>
          <a:xfrm>
            <a:off x="3041636" y="301285"/>
            <a:ext cx="33682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¿Cómo lo hacemos?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4F2DEE-83AB-3BA0-14ED-71BD8F46BFC4}"/>
              </a:ext>
            </a:extLst>
          </p:cNvPr>
          <p:cNvSpPr txBox="1"/>
          <p:nvPr/>
        </p:nvSpPr>
        <p:spPr>
          <a:xfrm>
            <a:off x="614799" y="1591953"/>
            <a:ext cx="256031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ES" dirty="0">
                <a:latin typeface="Calibri" panose="020F0502020204030204" pitchFamily="34" charset="0"/>
                <a:cs typeface="Calibri" panose="020F0502020204030204" pitchFamily="34" charset="0"/>
              </a:rPr>
              <a:t>Identificación de actores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7F5F52-0975-3373-2EDA-DDCE082C1FBB}"/>
              </a:ext>
            </a:extLst>
          </p:cNvPr>
          <p:cNvSpPr txBox="1"/>
          <p:nvPr/>
        </p:nvSpPr>
        <p:spPr>
          <a:xfrm>
            <a:off x="614799" y="3710313"/>
            <a:ext cx="256031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ES" dirty="0">
                <a:latin typeface="Calibri" panose="020F0502020204030204" pitchFamily="34" charset="0"/>
                <a:cs typeface="Calibri" panose="020F0502020204030204" pitchFamily="34" charset="0"/>
              </a:rPr>
              <a:t>Caracterización de impulsores de cambio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5FCA3-ECCD-1492-8402-287CC28278D9}"/>
              </a:ext>
            </a:extLst>
          </p:cNvPr>
          <p:cNvSpPr txBox="1"/>
          <p:nvPr/>
        </p:nvSpPr>
        <p:spPr>
          <a:xfrm>
            <a:off x="620409" y="5678539"/>
            <a:ext cx="25490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ES" dirty="0">
                <a:latin typeface="Calibri" panose="020F0502020204030204" pitchFamily="34" charset="0"/>
                <a:cs typeface="Calibri" panose="020F0502020204030204" pitchFamily="34" charset="0"/>
              </a:rPr>
              <a:t>Definición de escenarios</a:t>
            </a:r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15D9C41B-2E50-B000-C3C5-9DC6A1E15443}"/>
              </a:ext>
            </a:extLst>
          </p:cNvPr>
          <p:cNvGrpSpPr/>
          <p:nvPr/>
        </p:nvGrpSpPr>
        <p:grpSpPr>
          <a:xfrm>
            <a:off x="6297878" y="5416654"/>
            <a:ext cx="3572264" cy="1540188"/>
            <a:chOff x="6297878" y="5416654"/>
            <a:chExt cx="3572264" cy="1540188"/>
          </a:xfrm>
        </p:grpSpPr>
        <p:sp>
          <p:nvSpPr>
            <p:cNvPr id="37" name="Llamada de nube 36">
              <a:extLst>
                <a:ext uri="{FF2B5EF4-FFF2-40B4-BE49-F238E27FC236}">
                  <a16:creationId xmlns:a16="http://schemas.microsoft.com/office/drawing/2014/main" id="{DBF5A404-A468-B866-9311-AE3D2FBBA0AF}"/>
                </a:ext>
              </a:extLst>
            </p:cNvPr>
            <p:cNvSpPr/>
            <p:nvPr/>
          </p:nvSpPr>
          <p:spPr>
            <a:xfrm>
              <a:off x="6297878" y="5416654"/>
              <a:ext cx="3572264" cy="1540188"/>
            </a:xfrm>
            <a:prstGeom prst="cloudCallout">
              <a:avLst>
                <a:gd name="adj1" fmla="val -79477"/>
                <a:gd name="adj2" fmla="val -17188"/>
              </a:avLst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CC38A4-FAFB-9216-92ED-0223AB363437}"/>
                </a:ext>
              </a:extLst>
            </p:cNvPr>
            <p:cNvSpPr txBox="1"/>
            <p:nvPr/>
          </p:nvSpPr>
          <p:spPr>
            <a:xfrm>
              <a:off x="6643939" y="5595946"/>
              <a:ext cx="15792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Un nombre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63BFA58-B057-3DAC-3CA0-A78C6FAA3949}"/>
                </a:ext>
              </a:extLst>
            </p:cNvPr>
            <p:cNvSpPr txBox="1"/>
            <p:nvPr/>
          </p:nvSpPr>
          <p:spPr>
            <a:xfrm>
              <a:off x="6643939" y="5953226"/>
              <a:ext cx="2448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Un texto descriptivo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0AC689-A46A-BF5A-A85A-5598654CAECB}"/>
                </a:ext>
              </a:extLst>
            </p:cNvPr>
            <p:cNvSpPr txBox="1"/>
            <p:nvPr/>
          </p:nvSpPr>
          <p:spPr>
            <a:xfrm>
              <a:off x="6643939" y="6310501"/>
              <a:ext cx="24769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Un dibujo o esquema</a:t>
              </a:r>
            </a:p>
          </p:txBody>
        </p: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DB3B3C8A-EF6B-3C6A-B12F-DE6A8FCE29C6}"/>
              </a:ext>
            </a:extLst>
          </p:cNvPr>
          <p:cNvGrpSpPr/>
          <p:nvPr/>
        </p:nvGrpSpPr>
        <p:grpSpPr>
          <a:xfrm>
            <a:off x="6108758" y="714734"/>
            <a:ext cx="3037789" cy="2492144"/>
            <a:chOff x="6108758" y="714734"/>
            <a:chExt cx="3037789" cy="2492144"/>
          </a:xfrm>
        </p:grpSpPr>
        <p:sp>
          <p:nvSpPr>
            <p:cNvPr id="35" name="Llamada de nube 34">
              <a:extLst>
                <a:ext uri="{FF2B5EF4-FFF2-40B4-BE49-F238E27FC236}">
                  <a16:creationId xmlns:a16="http://schemas.microsoft.com/office/drawing/2014/main" id="{B9FFE699-7257-7EF2-DAA4-7F2285BA3751}"/>
                </a:ext>
              </a:extLst>
            </p:cNvPr>
            <p:cNvSpPr/>
            <p:nvPr/>
          </p:nvSpPr>
          <p:spPr>
            <a:xfrm>
              <a:off x="6108758" y="714734"/>
              <a:ext cx="3037789" cy="2492144"/>
            </a:xfrm>
            <a:prstGeom prst="cloudCallout">
              <a:avLst>
                <a:gd name="adj1" fmla="val -76145"/>
                <a:gd name="adj2" fmla="val -6136"/>
              </a:avLst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544DD8-44E4-6770-91C1-810F46AE797E}"/>
                </a:ext>
              </a:extLst>
            </p:cNvPr>
            <p:cNvSpPr txBox="1"/>
            <p:nvPr/>
          </p:nvSpPr>
          <p:spPr>
            <a:xfrm>
              <a:off x="6662123" y="1066553"/>
              <a:ext cx="15263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Pescadores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DACD32E-58DD-E477-58B0-96B9D18C533E}"/>
                </a:ext>
              </a:extLst>
            </p:cNvPr>
            <p:cNvSpPr txBox="1"/>
            <p:nvPr/>
          </p:nvSpPr>
          <p:spPr>
            <a:xfrm>
              <a:off x="6662123" y="1423833"/>
              <a:ext cx="14879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Ganaderos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69AA2DF-85E0-E33A-89E8-AE0CCFC33CC8}"/>
                </a:ext>
              </a:extLst>
            </p:cNvPr>
            <p:cNvSpPr txBox="1"/>
            <p:nvPr/>
          </p:nvSpPr>
          <p:spPr>
            <a:xfrm>
              <a:off x="6662123" y="1781113"/>
              <a:ext cx="14302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Cazadores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B4BA7-EA74-026D-8620-04552A70F6FC}"/>
                </a:ext>
              </a:extLst>
            </p:cNvPr>
            <p:cNvSpPr txBox="1"/>
            <p:nvPr/>
          </p:nvSpPr>
          <p:spPr>
            <a:xfrm>
              <a:off x="6662123" y="2138393"/>
              <a:ext cx="1388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Marismas</a:t>
              </a:r>
            </a:p>
          </p:txBody>
        </p:sp>
        <p:sp>
          <p:nvSpPr>
            <p:cNvPr id="21" name="TextBox 9">
              <a:extLst>
                <a:ext uri="{FF2B5EF4-FFF2-40B4-BE49-F238E27FC236}">
                  <a16:creationId xmlns:a16="http://schemas.microsoft.com/office/drawing/2014/main" id="{930A0E6A-A85E-B4F5-3A5D-CA27CAEAF367}"/>
                </a:ext>
              </a:extLst>
            </p:cNvPr>
            <p:cNvSpPr txBox="1"/>
            <p:nvPr/>
          </p:nvSpPr>
          <p:spPr>
            <a:xfrm>
              <a:off x="6662123" y="2495673"/>
              <a:ext cx="20360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Clima cambiante</a:t>
              </a:r>
              <a:endParaRPr lang="en-E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2" name="Flecha abajo 21">
            <a:extLst>
              <a:ext uri="{FF2B5EF4-FFF2-40B4-BE49-F238E27FC236}">
                <a16:creationId xmlns:a16="http://schemas.microsoft.com/office/drawing/2014/main" id="{85625644-77CE-8153-E840-26C5844A51AB}"/>
              </a:ext>
            </a:extLst>
          </p:cNvPr>
          <p:cNvSpPr/>
          <p:nvPr/>
        </p:nvSpPr>
        <p:spPr>
          <a:xfrm>
            <a:off x="1546412" y="2001626"/>
            <a:ext cx="564776" cy="1701889"/>
          </a:xfrm>
          <a:prstGeom prst="downArrow">
            <a:avLst>
              <a:gd name="adj1" fmla="val 50000"/>
              <a:gd name="adj2" fmla="val 71428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lecha abajo 22">
            <a:extLst>
              <a:ext uri="{FF2B5EF4-FFF2-40B4-BE49-F238E27FC236}">
                <a16:creationId xmlns:a16="http://schemas.microsoft.com/office/drawing/2014/main" id="{BF24944C-C61F-778F-4008-433D61B79F71}"/>
              </a:ext>
            </a:extLst>
          </p:cNvPr>
          <p:cNvSpPr/>
          <p:nvPr/>
        </p:nvSpPr>
        <p:spPr>
          <a:xfrm>
            <a:off x="1546412" y="4404282"/>
            <a:ext cx="564776" cy="1248857"/>
          </a:xfrm>
          <a:prstGeom prst="downArrow">
            <a:avLst>
              <a:gd name="adj1" fmla="val 50000"/>
              <a:gd name="adj2" fmla="val 71428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0581EF97-91DC-8F13-EB09-AB577A1487AE}"/>
              </a:ext>
            </a:extLst>
          </p:cNvPr>
          <p:cNvGrpSpPr/>
          <p:nvPr/>
        </p:nvGrpSpPr>
        <p:grpSpPr>
          <a:xfrm>
            <a:off x="3175115" y="1591953"/>
            <a:ext cx="1958138" cy="369332"/>
            <a:chOff x="3175115" y="1591953"/>
            <a:chExt cx="1958138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BA3142E-3B2F-934B-0503-0C24C5F70AF2}"/>
                </a:ext>
              </a:extLst>
            </p:cNvPr>
            <p:cNvSpPr txBox="1"/>
            <p:nvPr/>
          </p:nvSpPr>
          <p:spPr>
            <a:xfrm>
              <a:off x="4196778" y="1591953"/>
              <a:ext cx="9364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Fase I, II</a:t>
              </a:r>
            </a:p>
          </p:txBody>
        </p:sp>
        <p:cxnSp>
          <p:nvCxnSpPr>
            <p:cNvPr id="25" name="Conector recto de flecha 24">
              <a:extLst>
                <a:ext uri="{FF2B5EF4-FFF2-40B4-BE49-F238E27FC236}">
                  <a16:creationId xmlns:a16="http://schemas.microsoft.com/office/drawing/2014/main" id="{0B95F16A-6A1A-9F8B-03E2-429FF0F1EADA}"/>
                </a:ext>
              </a:extLst>
            </p:cNvPr>
            <p:cNvCxnSpPr>
              <a:cxnSpLocks/>
              <a:stCxn id="3" idx="3"/>
              <a:endCxn id="6" idx="1"/>
            </p:cNvCxnSpPr>
            <p:nvPr/>
          </p:nvCxnSpPr>
          <p:spPr>
            <a:xfrm>
              <a:off x="3175115" y="1776619"/>
              <a:ext cx="102166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upo 43">
            <a:extLst>
              <a:ext uri="{FF2B5EF4-FFF2-40B4-BE49-F238E27FC236}">
                <a16:creationId xmlns:a16="http://schemas.microsoft.com/office/drawing/2014/main" id="{1C7E9F3D-3C6E-B13D-7D6E-345D116D5B37}"/>
              </a:ext>
            </a:extLst>
          </p:cNvPr>
          <p:cNvGrpSpPr/>
          <p:nvPr/>
        </p:nvGrpSpPr>
        <p:grpSpPr>
          <a:xfrm>
            <a:off x="3175115" y="3851989"/>
            <a:ext cx="2416402" cy="369332"/>
            <a:chOff x="3175115" y="3851989"/>
            <a:chExt cx="2416402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5337F03-7F4A-6C05-2735-F664F5D4C1E0}"/>
                </a:ext>
              </a:extLst>
            </p:cNvPr>
            <p:cNvSpPr txBox="1"/>
            <p:nvPr/>
          </p:nvSpPr>
          <p:spPr>
            <a:xfrm>
              <a:off x="3962545" y="3851989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>
                  <a:latin typeface="Calibri" panose="020F0502020204030204" pitchFamily="34" charset="0"/>
                  <a:cs typeface="Calibri" panose="020F0502020204030204" pitchFamily="34" charset="0"/>
                </a:rPr>
                <a:t>Fase </a:t>
              </a: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II</a:t>
              </a:r>
              <a:r>
                <a:rPr lang="en-ES">
                  <a:latin typeface="Calibri" panose="020F0502020204030204" pitchFamily="34" charset="0"/>
                  <a:cs typeface="Calibri" panose="020F0502020204030204" pitchFamily="34" charset="0"/>
                </a:rPr>
                <a:t>I, I</a:t>
              </a: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V, V, VI</a:t>
              </a:r>
              <a:endParaRPr lang="en-E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8" name="Conector recto de flecha 27">
              <a:extLst>
                <a:ext uri="{FF2B5EF4-FFF2-40B4-BE49-F238E27FC236}">
                  <a16:creationId xmlns:a16="http://schemas.microsoft.com/office/drawing/2014/main" id="{1358717D-EA87-3280-2F79-E1F8CCFA6513}"/>
                </a:ext>
              </a:extLst>
            </p:cNvPr>
            <p:cNvCxnSpPr>
              <a:cxnSpLocks/>
              <a:stCxn id="4" idx="3"/>
              <a:endCxn id="11" idx="1"/>
            </p:cNvCxnSpPr>
            <p:nvPr/>
          </p:nvCxnSpPr>
          <p:spPr>
            <a:xfrm>
              <a:off x="3175115" y="4033479"/>
              <a:ext cx="787430" cy="317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8113DCBF-D23B-4ED9-91BB-E1121D770CF8}"/>
              </a:ext>
            </a:extLst>
          </p:cNvPr>
          <p:cNvGrpSpPr/>
          <p:nvPr/>
        </p:nvGrpSpPr>
        <p:grpSpPr>
          <a:xfrm>
            <a:off x="3169505" y="5681721"/>
            <a:ext cx="2021649" cy="369332"/>
            <a:chOff x="3169505" y="5681721"/>
            <a:chExt cx="2021649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2DE877-2AF7-F585-44D6-E7777967A77B}"/>
                </a:ext>
              </a:extLst>
            </p:cNvPr>
            <p:cNvSpPr txBox="1"/>
            <p:nvPr/>
          </p:nvSpPr>
          <p:spPr>
            <a:xfrm>
              <a:off x="4291356" y="5681721"/>
              <a:ext cx="899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>
                  <a:latin typeface="Calibri" panose="020F0502020204030204" pitchFamily="34" charset="0"/>
                  <a:cs typeface="Calibri" panose="020F0502020204030204" pitchFamily="34" charset="0"/>
                </a:rPr>
                <a:t>Fase V</a:t>
              </a: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lang="en-ES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endParaRPr lang="en-E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1" name="Conector recto de flecha 30">
              <a:extLst>
                <a:ext uri="{FF2B5EF4-FFF2-40B4-BE49-F238E27FC236}">
                  <a16:creationId xmlns:a16="http://schemas.microsoft.com/office/drawing/2014/main" id="{44353A21-0178-73C5-057C-6894284B64C2}"/>
                </a:ext>
              </a:extLst>
            </p:cNvPr>
            <p:cNvCxnSpPr>
              <a:cxnSpLocks/>
              <a:stCxn id="5" idx="3"/>
              <a:endCxn id="15" idx="1"/>
            </p:cNvCxnSpPr>
            <p:nvPr/>
          </p:nvCxnSpPr>
          <p:spPr>
            <a:xfrm>
              <a:off x="3169505" y="5863205"/>
              <a:ext cx="1121851" cy="318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48614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5" grpId="0" animBg="1"/>
      <p:bldP spid="22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B3B2599-24EB-7532-7A38-B0B8A18F1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" y="0"/>
            <a:ext cx="9851572" cy="689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79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a captura de pantalla de un celular con la imagen de un campo&#10;&#10;Descripción generada automáticamente con confianza baja">
            <a:extLst>
              <a:ext uri="{FF2B5EF4-FFF2-40B4-BE49-F238E27FC236}">
                <a16:creationId xmlns:a16="http://schemas.microsoft.com/office/drawing/2014/main" id="{9FDA8953-B3EB-3F16-3B97-88CB65C5F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8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291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1057</TotalTime>
  <Words>376</Words>
  <Application>Microsoft Macintosh PowerPoint</Application>
  <PresentationFormat>A4 Paper (210x297 mm)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Francisco Javier Bonet García</dc:creator>
  <cp:lastModifiedBy>Francisco Javier Bonet García</cp:lastModifiedBy>
  <cp:revision>1</cp:revision>
  <dcterms:created xsi:type="dcterms:W3CDTF">2025-05-06T18:12:12Z</dcterms:created>
  <dcterms:modified xsi:type="dcterms:W3CDTF">2025-05-11T10:07:07Z</dcterms:modified>
</cp:coreProperties>
</file>

<file path=docProps/thumbnail.jpeg>
</file>